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B6387-4801-44F5-B956-CD33429F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7D91D6-33C6-4F8F-B191-F8790AEF9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D0F28-3CF9-4C38-9AB7-375B9F9C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6A4D2B-C429-4FCD-B85E-30D488C8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32A5B6-7E6C-4195-8F59-52F134F1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10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C6FB0-103A-43CB-8F5A-DD64565F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B32CDD-79CD-4967-ADED-B95EFBB93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F063D1-4FED-4D57-86E8-E48BB318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CF2E-E325-4BDA-B16E-E45580DF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18D65B-0331-4DBB-B8B8-B68AB692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94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470A9-094F-49E6-986F-D642C55FE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7BDE16-D2BD-487D-8F1D-9D2CB36C7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7FB640-937D-485C-8DA2-EA82ACE3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CE82A1-C319-4279-8E5C-B4C0EB07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E560A8-0514-4F84-A0BF-98C8847D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8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F4D1F-0243-4ACA-B629-F2E0089E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70342-186B-4103-9D4A-022CFB8B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7916E-361B-439B-82A5-F1D264EE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C08890-B63B-498C-B0EB-451A1085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AF1B9F-1836-43B9-AF01-78F43203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4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338BA-AE67-4578-8057-B4BF4CBD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722EBD-EE5F-446F-9087-4558479E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20AADB-5C49-4217-AFF6-03BEAEE7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77C98C-2269-4577-9D7F-497C32F1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C89E4-5CAB-4E9C-90E7-B853F2DB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09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68125-1AE0-4237-AEA7-B4E658FE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807C1-7F18-4B7B-9E56-2EDB41C73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96AF3E-A3B0-4423-8E62-DC765FBF5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07694-B6B9-4E5B-9370-A193941C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2D22AF-B4EF-49D3-BE87-1882E2B4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8555B9-4FA4-484E-9C23-97275F22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0B639-D05D-4C21-B46F-FD35D1D8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766C6E-5CB9-4BA0-8063-CD581253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C47355-2D64-460E-A0F7-4FC0DAECE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52C0A9-8B6A-453C-88DE-1758D213C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CE254B-46F7-40A1-843D-A049A8B8C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B7C1B7-3A2F-4AAA-AC4F-473CAE74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869DD0-9E73-4A61-840C-A58CBBD8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3A7208-246C-4F2A-A0C1-A58D8855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3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930E-55F0-449A-A9F2-2501048F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AA73AD-D67A-4417-84ED-35FFCA47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ED28B-31C1-4008-B58B-C990FEEA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539B60-2F82-40D4-8EAB-2829132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7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6EBBE5-4214-4C40-9A99-AF41B5F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BDE0E7-C825-4ED5-860B-7790A3DC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F1AB17-297A-4ECA-AFE1-BCA32C37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46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F638A-0C8C-46AB-B7DB-8EDCF3F0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995F8-B998-4032-9749-2A83DE31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B3020-683F-42A7-A296-9C344095A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9544AA-058B-4F79-9CB0-4EECF538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F60E7D-AE01-45C3-BA14-D6E0F4A3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6611FA-F40F-4736-992E-DD93AD66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97ADE-5009-4A3D-B0C0-18C69EC4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EF7B0E3-A6FB-47B9-86BA-DB6617FC1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2EC26C-4202-4CAD-ADAE-FA0D22F6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D3DD1-ECDF-4081-8BC1-8F0924E8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17143A-A5A2-4AA1-9399-20B25F10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B98A4B-F4F5-455B-8620-9A07B7DB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4C8EB9-E6F2-442A-A342-6FF99D96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E4AB11-BE0B-4388-A06E-9A9C30CC2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CA1BAC-344C-4E08-B1E6-3B848F14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F751-CEE9-409B-B5FB-53E3E97F0C0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9133F-2B60-485C-B08A-C7ED1792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4D901D-BE4F-4E28-A3B2-3059CB820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C4B7-7985-4C7E-BD92-D9EC0AACB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1EBE4-BBDD-4485-BDE8-2B829C14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588" y="1300295"/>
            <a:ext cx="6828639" cy="1603036"/>
          </a:xfrm>
        </p:spPr>
        <p:txBody>
          <a:bodyPr>
            <a:normAutofit/>
          </a:bodyPr>
          <a:lstStyle/>
          <a:p>
            <a:r>
              <a:rPr lang="de-DE" sz="9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Snapchat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A0C791-7E0B-48D1-B8E9-A0AD61C56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5479"/>
            <a:ext cx="9144000" cy="2422321"/>
          </a:xfrm>
        </p:spPr>
        <p:txBody>
          <a:bodyPr/>
          <a:lstStyle/>
          <a:p>
            <a:r>
              <a:rPr lang="de-DE" dirty="0">
                <a:latin typeface="Baskerville Old Face" panose="02020602080505020303" pitchFamily="18" charset="0"/>
              </a:rPr>
              <a:t>Erik, Max, Lea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86A993-214F-412D-98E5-1BB19877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09" y="2903331"/>
            <a:ext cx="6049195" cy="40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852">
        <p15:prstTrans prst="curtains"/>
      </p:transition>
    </mc:Choice>
    <mc:Fallback>
      <p:transition spd="slow" advTm="185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4769E79-11B0-42E0-B4EB-5A44DC9162DF}"/>
              </a:ext>
            </a:extLst>
          </p:cNvPr>
          <p:cNvSpPr txBox="1"/>
          <p:nvPr/>
        </p:nvSpPr>
        <p:spPr>
          <a:xfrm>
            <a:off x="637562" y="293612"/>
            <a:ext cx="4555223" cy="409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latin typeface="Baskerville Old Face" panose="02020602080505020303" pitchFamily="18" charset="0"/>
              </a:rPr>
              <a:t>Inhalt: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Baskerville Old Face" panose="02020602080505020303" pitchFamily="18" charset="0"/>
              </a:rPr>
              <a:t>Standort deaktivieren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Baskerville Old Face" panose="02020602080505020303" pitchFamily="18" charset="0"/>
              </a:rPr>
              <a:t>Gruppe verlassen &amp; melden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Baskerville Old Face" panose="02020602080505020303" pitchFamily="18" charset="0"/>
              </a:rPr>
              <a:t>Kontakt blockieren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Baskerville Old Face" panose="02020602080505020303" pitchFamily="18" charset="0"/>
              </a:rPr>
              <a:t>Konto löschen 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Baskerville Old Face" panose="02020602080505020303" pitchFamily="18" charset="0"/>
              </a:rPr>
              <a:t>Versendete </a:t>
            </a:r>
            <a:r>
              <a:rPr lang="de-DE" sz="2800" dirty="0" err="1">
                <a:latin typeface="Baskerville Old Face" panose="02020602080505020303" pitchFamily="18" charset="0"/>
              </a:rPr>
              <a:t>Snaps</a:t>
            </a:r>
            <a:r>
              <a:rPr lang="de-DE" sz="2800" dirty="0">
                <a:latin typeface="Baskerville Old Face" panose="02020602080505020303" pitchFamily="18" charset="0"/>
              </a:rPr>
              <a:t> löschen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B1AD28-DF47-4D37-8E30-0158D73A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13" y="529205"/>
            <a:ext cx="4635879" cy="46358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E41D6C-0836-4BA1-A970-B4E600EC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2" y="4536748"/>
            <a:ext cx="2229793" cy="222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95BF04-7327-40B0-820F-9E2355499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13072" r="26020"/>
          <a:stretch/>
        </p:blipFill>
        <p:spPr>
          <a:xfrm rot="272054">
            <a:off x="5607343" y="1143653"/>
            <a:ext cx="2179741" cy="37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1"/>
    </mc:Choice>
    <mc:Fallback>
      <p:transition spd="slow" advTm="66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A9AA21-F532-47F1-9863-08FC68239526}"/>
              </a:ext>
            </a:extLst>
          </p:cNvPr>
          <p:cNvSpPr txBox="1"/>
          <p:nvPr/>
        </p:nvSpPr>
        <p:spPr>
          <a:xfrm>
            <a:off x="377506" y="478173"/>
            <a:ext cx="491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Baskerville Old Face" panose="02020602080505020303" pitchFamily="18" charset="0"/>
              </a:rPr>
              <a:t>Standort deaktivieren: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132644-44A2-463B-8478-FCB117E09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0" t="41958" r="57477" b="20977"/>
          <a:stretch/>
        </p:blipFill>
        <p:spPr>
          <a:xfrm>
            <a:off x="4714478" y="397728"/>
            <a:ext cx="1157951" cy="25640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D57371-4F1E-493E-8E1A-92EBCDC3C1C0}"/>
              </a:ext>
            </a:extLst>
          </p:cNvPr>
          <p:cNvSpPr txBox="1"/>
          <p:nvPr/>
        </p:nvSpPr>
        <p:spPr>
          <a:xfrm>
            <a:off x="5905850" y="645952"/>
            <a:ext cx="266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In </a:t>
            </a:r>
            <a:r>
              <a:rPr lang="de-DE" sz="2400" b="1" dirty="0">
                <a:latin typeface="Baskerville Old Face" panose="02020602080505020303" pitchFamily="18" charset="0"/>
              </a:rPr>
              <a:t>Einstellungen</a:t>
            </a:r>
            <a:r>
              <a:rPr lang="de-DE" sz="2400" dirty="0">
                <a:latin typeface="Baskerville Old Face" panose="02020602080505020303" pitchFamily="18" charset="0"/>
              </a:rPr>
              <a:t> gehen.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F7AF58-2943-4323-803D-D3D81694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5" t="42446" r="57959" b="21469"/>
          <a:stretch/>
        </p:blipFill>
        <p:spPr>
          <a:xfrm>
            <a:off x="8573549" y="397728"/>
            <a:ext cx="1216403" cy="27816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842B473-FD61-4C40-9267-79A066FE2F2D}"/>
              </a:ext>
            </a:extLst>
          </p:cNvPr>
          <p:cNvSpPr txBox="1"/>
          <p:nvPr/>
        </p:nvSpPr>
        <p:spPr>
          <a:xfrm>
            <a:off x="9899009" y="570451"/>
            <a:ext cx="225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Suche </a:t>
            </a:r>
            <a:r>
              <a:rPr lang="de-DE" sz="2400" b="1" dirty="0">
                <a:latin typeface="Baskerville Old Face" panose="02020602080505020303" pitchFamily="18" charset="0"/>
              </a:rPr>
              <a:t>Snapchat.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70EB26-6622-4FAB-89DB-28AE5B96C0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96" t="42078" r="57890" b="21591"/>
          <a:stretch/>
        </p:blipFill>
        <p:spPr>
          <a:xfrm>
            <a:off x="520117" y="3362808"/>
            <a:ext cx="1333851" cy="30240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420283A-F05A-4EB3-8823-5E92846B3CF3}"/>
              </a:ext>
            </a:extLst>
          </p:cNvPr>
          <p:cNvSpPr txBox="1"/>
          <p:nvPr/>
        </p:nvSpPr>
        <p:spPr>
          <a:xfrm>
            <a:off x="1963024" y="3531765"/>
            <a:ext cx="546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 auf </a:t>
            </a:r>
            <a:r>
              <a:rPr lang="de-DE" sz="2400" b="1" dirty="0">
                <a:latin typeface="Baskerville Old Face" panose="02020602080505020303" pitchFamily="18" charset="0"/>
              </a:rPr>
              <a:t>Standort.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ABDA2E-E342-407F-B338-6E76CA9E3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28" t="42202" r="58164" b="21713"/>
          <a:stretch/>
        </p:blipFill>
        <p:spPr>
          <a:xfrm>
            <a:off x="5362134" y="3429000"/>
            <a:ext cx="1371021" cy="315977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39F67B1-C117-48D8-8E82-F980D0D87D6D}"/>
              </a:ext>
            </a:extLst>
          </p:cNvPr>
          <p:cNvSpPr txBox="1"/>
          <p:nvPr/>
        </p:nvSpPr>
        <p:spPr>
          <a:xfrm>
            <a:off x="7071920" y="3590489"/>
            <a:ext cx="393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Wähle </a:t>
            </a:r>
            <a:r>
              <a:rPr lang="de-DE" sz="2400" b="1" dirty="0">
                <a:latin typeface="Baskerville Old Face" panose="02020602080505020303" pitchFamily="18" charset="0"/>
              </a:rPr>
              <a:t>Nicht zulassen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174B42CB-ED7C-4F26-988C-DE4BCC4DC2BB}"/>
              </a:ext>
            </a:extLst>
          </p:cNvPr>
          <p:cNvSpPr/>
          <p:nvPr/>
        </p:nvSpPr>
        <p:spPr>
          <a:xfrm rot="7131914">
            <a:off x="6485123" y="5648163"/>
            <a:ext cx="317778" cy="9176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DFE8DC5A-8078-4F79-8662-308BD38B6FE0}"/>
              </a:ext>
            </a:extLst>
          </p:cNvPr>
          <p:cNvSpPr/>
          <p:nvPr/>
        </p:nvSpPr>
        <p:spPr>
          <a:xfrm rot="7131914">
            <a:off x="1695078" y="5543390"/>
            <a:ext cx="317778" cy="9176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93C974D-3FAC-46FF-B0C9-34F834BA8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306" y="1676099"/>
            <a:ext cx="865707" cy="59746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B362B8D-FE18-45A0-A3AB-8AC79E03F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9609" y="1361755"/>
            <a:ext cx="865707" cy="597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4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19"/>
    </mc:Choice>
    <mc:Fallback>
      <p:transition spd="slow" advTm="20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8EB19FE-3EDB-44C8-BB69-1A53624FA8B5}"/>
              </a:ext>
            </a:extLst>
          </p:cNvPr>
          <p:cNvSpPr txBox="1"/>
          <p:nvPr/>
        </p:nvSpPr>
        <p:spPr>
          <a:xfrm>
            <a:off x="268448" y="402672"/>
            <a:ext cx="5121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askerville Old Face" panose="02020602080505020303" pitchFamily="18" charset="0"/>
              </a:rPr>
              <a:t>Gruppe verlassen &amp; melden: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803499-4283-4CC4-8005-E174D4DF3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8" t="36208" r="67385" b="26116"/>
          <a:stretch/>
        </p:blipFill>
        <p:spPr>
          <a:xfrm>
            <a:off x="175069" y="2987616"/>
            <a:ext cx="1216404" cy="25838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305E82-BACA-4699-A498-ACC3AC549F97}"/>
              </a:ext>
            </a:extLst>
          </p:cNvPr>
          <p:cNvSpPr txBox="1"/>
          <p:nvPr/>
        </p:nvSpPr>
        <p:spPr>
          <a:xfrm>
            <a:off x="1507385" y="3097559"/>
            <a:ext cx="297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die </a:t>
            </a:r>
            <a:r>
              <a:rPr lang="de-DE" sz="2400" b="1" dirty="0">
                <a:latin typeface="Baskerville Old Face" panose="02020602080505020303" pitchFamily="18" charset="0"/>
              </a:rPr>
              <a:t>Chatblase</a:t>
            </a:r>
            <a:r>
              <a:rPr lang="de-DE" sz="2400" dirty="0">
                <a:latin typeface="Baskerville Old Face" panose="02020602080505020303" pitchFamily="18" charset="0"/>
              </a:rPr>
              <a:t> links unten.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3FC952-AEB2-4B28-A1E4-A10FCA88A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36574" r="67523" b="25750"/>
          <a:stretch/>
        </p:blipFill>
        <p:spPr>
          <a:xfrm>
            <a:off x="4317393" y="2987616"/>
            <a:ext cx="1216405" cy="25838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961E39B-A84F-4083-9B70-9D7CFAF0ADF3}"/>
              </a:ext>
            </a:extLst>
          </p:cNvPr>
          <p:cNvSpPr txBox="1"/>
          <p:nvPr/>
        </p:nvSpPr>
        <p:spPr>
          <a:xfrm>
            <a:off x="5576766" y="3036545"/>
            <a:ext cx="322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2 Sekunden auf die </a:t>
            </a:r>
            <a:r>
              <a:rPr lang="de-DE" sz="2400" b="1" dirty="0">
                <a:latin typeface="Baskerville Old Face" panose="02020602080505020303" pitchFamily="18" charset="0"/>
              </a:rPr>
              <a:t>Gruppe.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7302EE-97BF-4C6B-92DA-B575706BD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7" t="36452" r="67248" b="25871"/>
          <a:stretch/>
        </p:blipFill>
        <p:spPr>
          <a:xfrm>
            <a:off x="8782011" y="2575637"/>
            <a:ext cx="1280719" cy="25838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90CF650-6558-4209-9418-FDEC2140341E}"/>
              </a:ext>
            </a:extLst>
          </p:cNvPr>
          <p:cNvSpPr txBox="1"/>
          <p:nvPr/>
        </p:nvSpPr>
        <p:spPr>
          <a:xfrm>
            <a:off x="10178642" y="2709861"/>
            <a:ext cx="1364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</a:t>
            </a:r>
          </a:p>
          <a:p>
            <a:r>
              <a:rPr lang="de-DE" sz="2400" b="1" dirty="0">
                <a:latin typeface="Baskerville Old Face" panose="02020602080505020303" pitchFamily="18" charset="0"/>
              </a:rPr>
              <a:t>Gruppe verlassen.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BF5EEA97-B292-4495-AD89-132AC308EB6E}"/>
              </a:ext>
            </a:extLst>
          </p:cNvPr>
          <p:cNvSpPr/>
          <p:nvPr/>
        </p:nvSpPr>
        <p:spPr>
          <a:xfrm rot="7964743">
            <a:off x="908795" y="5235866"/>
            <a:ext cx="367335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6A7FC478-228F-4BD8-A03C-257613A66556}"/>
              </a:ext>
            </a:extLst>
          </p:cNvPr>
          <p:cNvSpPr/>
          <p:nvPr/>
        </p:nvSpPr>
        <p:spPr>
          <a:xfrm>
            <a:off x="4564150" y="2384675"/>
            <a:ext cx="367335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0FBD15B-26BC-4D00-A925-06483C8C8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225" y="3717026"/>
            <a:ext cx="847417" cy="7315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D84D38-A894-4025-8C41-193411422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4411" y="193400"/>
            <a:ext cx="3906695" cy="226237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7CD08BA-868C-4F84-B50C-4421088CD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92697">
            <a:off x="7930763" y="3781491"/>
            <a:ext cx="847417" cy="73158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8AD9539-58B2-4816-A410-C1C639407F4D}"/>
              </a:ext>
            </a:extLst>
          </p:cNvPr>
          <p:cNvSpPr txBox="1"/>
          <p:nvPr/>
        </p:nvSpPr>
        <p:spPr>
          <a:xfrm>
            <a:off x="6096000" y="4461475"/>
            <a:ext cx="2600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Wenn du jemanden melden möchtest, tippe auf </a:t>
            </a:r>
            <a:r>
              <a:rPr lang="de-DE" sz="2400" b="1" dirty="0">
                <a:latin typeface="Baskerville Old Face" panose="02020602080505020303" pitchFamily="18" charset="0"/>
              </a:rPr>
              <a:t>Melden.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86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80"/>
    </mc:Choice>
    <mc:Fallback>
      <p:transition spd="slow" advTm="2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5C5789-5FB1-4C63-8F99-43CE6DDBDBB5}"/>
              </a:ext>
            </a:extLst>
          </p:cNvPr>
          <p:cNvSpPr txBox="1"/>
          <p:nvPr/>
        </p:nvSpPr>
        <p:spPr>
          <a:xfrm>
            <a:off x="285225" y="453005"/>
            <a:ext cx="597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askerville Old Face" panose="02020602080505020303" pitchFamily="18" charset="0"/>
              </a:rPr>
              <a:t>Kontakt blockieren: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369DCF-2E64-413E-905F-2A963ECB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2401131"/>
            <a:ext cx="1325261" cy="2823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13F180A-C97C-4C3E-9ACE-4430452D3123}"/>
              </a:ext>
            </a:extLst>
          </p:cNvPr>
          <p:cNvSpPr/>
          <p:nvPr/>
        </p:nvSpPr>
        <p:spPr>
          <a:xfrm>
            <a:off x="1996580" y="2575421"/>
            <a:ext cx="2869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die </a:t>
            </a:r>
            <a:r>
              <a:rPr lang="de-DE" sz="2400" b="1" dirty="0">
                <a:latin typeface="Baskerville Old Face" panose="02020602080505020303" pitchFamily="18" charset="0"/>
              </a:rPr>
              <a:t>Chatblase</a:t>
            </a:r>
            <a:r>
              <a:rPr lang="de-DE" sz="2400" dirty="0">
                <a:latin typeface="Baskerville Old Face" panose="02020602080505020303" pitchFamily="18" charset="0"/>
              </a:rPr>
              <a:t> links unten.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CB3E17-5A6A-4E77-ABC3-3D5EE950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15" y="2286940"/>
            <a:ext cx="1439648" cy="30520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6B73ABE-3612-482D-AACC-2D402C45E9FE}"/>
              </a:ext>
            </a:extLst>
          </p:cNvPr>
          <p:cNvSpPr txBox="1"/>
          <p:nvPr/>
        </p:nvSpPr>
        <p:spPr>
          <a:xfrm>
            <a:off x="6442745" y="2401131"/>
            <a:ext cx="2902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2 Sekunden auf den </a:t>
            </a:r>
            <a:r>
              <a:rPr lang="de-DE" sz="2400" b="1" dirty="0">
                <a:latin typeface="Baskerville Old Face" panose="02020602080505020303" pitchFamily="18" charset="0"/>
              </a:rPr>
              <a:t>Kontakt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678780-D695-418C-B3D4-FE67839D3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84" t="20428" r="57339" b="42386"/>
          <a:stretch/>
        </p:blipFill>
        <p:spPr>
          <a:xfrm>
            <a:off x="9935824" y="2253186"/>
            <a:ext cx="1510019" cy="3165837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7C716F54-1A8D-4D6A-9088-E7990EC4F262}"/>
              </a:ext>
            </a:extLst>
          </p:cNvPr>
          <p:cNvSpPr/>
          <p:nvPr/>
        </p:nvSpPr>
        <p:spPr>
          <a:xfrm rot="14583071">
            <a:off x="9298724" y="4226518"/>
            <a:ext cx="367081" cy="83099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D345597-5997-491C-839B-87EEEDD442A3}"/>
              </a:ext>
            </a:extLst>
          </p:cNvPr>
          <p:cNvSpPr txBox="1"/>
          <p:nvPr/>
        </p:nvSpPr>
        <p:spPr>
          <a:xfrm>
            <a:off x="6895751" y="4798504"/>
            <a:ext cx="3350674" cy="47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</a:t>
            </a:r>
            <a:r>
              <a:rPr lang="de-DE" sz="2400" b="1" dirty="0">
                <a:latin typeface="Baskerville Old Face" panose="02020602080505020303" pitchFamily="18" charset="0"/>
              </a:rPr>
              <a:t>Blockieren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52768AF-02DB-4444-87CA-031E1592E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83954">
            <a:off x="1080859" y="5301847"/>
            <a:ext cx="804742" cy="56697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0D9AA30-D6DF-48E3-A8B8-EC2D5E107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392389">
            <a:off x="3963480" y="2097279"/>
            <a:ext cx="847417" cy="97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36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17"/>
    </mc:Choice>
    <mc:Fallback>
      <p:transition spd="slow" advTm="19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20CFEC-FC4B-49CC-A4E6-C5BBC782E08F}"/>
              </a:ext>
            </a:extLst>
          </p:cNvPr>
          <p:cNvSpPr txBox="1"/>
          <p:nvPr/>
        </p:nvSpPr>
        <p:spPr>
          <a:xfrm>
            <a:off x="310393" y="494950"/>
            <a:ext cx="382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askerville Old Face" panose="02020602080505020303" pitchFamily="18" charset="0"/>
              </a:rPr>
              <a:t>Konto löschen: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229E86-5BBF-47FA-8A95-B352C1C89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05" t="35963" r="36353" b="32110"/>
          <a:stretch/>
        </p:blipFill>
        <p:spPr>
          <a:xfrm>
            <a:off x="192946" y="1899722"/>
            <a:ext cx="2876452" cy="183558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FD2683-1E88-4B71-93C8-87D8065E32C2}"/>
              </a:ext>
            </a:extLst>
          </p:cNvPr>
          <p:cNvSpPr txBox="1"/>
          <p:nvPr/>
        </p:nvSpPr>
        <p:spPr>
          <a:xfrm rot="10800000" flipV="1">
            <a:off x="3136306" y="2067241"/>
            <a:ext cx="2959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Öffne deinen Browser und gehe auf </a:t>
            </a:r>
            <a:r>
              <a:rPr lang="de-DE" sz="2400" u="sng" dirty="0">
                <a:solidFill>
                  <a:srgbClr val="00B0F0"/>
                </a:solidFill>
                <a:latin typeface="Baskerville Old Face" panose="02020602080505020303" pitchFamily="18" charset="0"/>
              </a:rPr>
              <a:t>accounts.snapchat.com</a:t>
            </a:r>
          </a:p>
          <a:p>
            <a:r>
              <a:rPr lang="de-DE" sz="24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Gib deine Daten ein.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824753-9B8B-4727-89FB-926339E1C4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36" t="35984" r="36490" b="29297"/>
          <a:stretch/>
        </p:blipFill>
        <p:spPr>
          <a:xfrm>
            <a:off x="6205305" y="1731139"/>
            <a:ext cx="3123253" cy="21727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791CFB-C404-47A9-99C8-5517C47D170A}"/>
              </a:ext>
            </a:extLst>
          </p:cNvPr>
          <p:cNvSpPr txBox="1"/>
          <p:nvPr/>
        </p:nvSpPr>
        <p:spPr>
          <a:xfrm>
            <a:off x="9328558" y="1731140"/>
            <a:ext cx="260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</a:t>
            </a:r>
            <a:r>
              <a:rPr lang="de-DE" sz="2400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Meinen </a:t>
            </a:r>
            <a:r>
              <a:rPr lang="de-DE" sz="2400" b="1" dirty="0">
                <a:latin typeface="Baskerville Old Face" panose="02020602080505020303" pitchFamily="18" charset="0"/>
              </a:rPr>
              <a:t>Account löschen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8C565E-B7C9-45DC-AFA2-8F71CF7C78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37" t="35984" r="36636" b="29595"/>
          <a:stretch/>
        </p:blipFill>
        <p:spPr>
          <a:xfrm>
            <a:off x="1872987" y="4338189"/>
            <a:ext cx="3392680" cy="23606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CDDD90E-D2C7-491F-8422-A1B0BB2B75A6}"/>
              </a:ext>
            </a:extLst>
          </p:cNvPr>
          <p:cNvSpPr txBox="1"/>
          <p:nvPr/>
        </p:nvSpPr>
        <p:spPr>
          <a:xfrm>
            <a:off x="5265668" y="4583629"/>
            <a:ext cx="463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Gib noch mal dein </a:t>
            </a:r>
            <a:r>
              <a:rPr lang="de-DE" sz="2400" b="1" dirty="0">
                <a:latin typeface="Baskerville Old Face" panose="02020602080505020303" pitchFamily="18" charset="0"/>
              </a:rPr>
              <a:t>Passwort</a:t>
            </a:r>
            <a:r>
              <a:rPr lang="de-DE" sz="2400" dirty="0">
                <a:latin typeface="Baskerville Old Face" panose="02020602080505020303" pitchFamily="18" charset="0"/>
              </a:rPr>
              <a:t> ein.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057CB60C-37FD-4932-B279-C70884CA5C46}"/>
              </a:ext>
            </a:extLst>
          </p:cNvPr>
          <p:cNvSpPr/>
          <p:nvPr/>
        </p:nvSpPr>
        <p:spPr>
          <a:xfrm rot="12305742">
            <a:off x="1145390" y="3373197"/>
            <a:ext cx="292080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04A0B55-8373-44F4-9FC0-DEC852E32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36281">
            <a:off x="2241794" y="6094953"/>
            <a:ext cx="579170" cy="9388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BEEEB38-3E0F-43BC-9246-29011FE16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23024">
            <a:off x="6477225" y="3637820"/>
            <a:ext cx="1085182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79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54"/>
    </mc:Choice>
    <mc:Fallback>
      <p:transition spd="slow" advTm="24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665CB5F-0E18-456C-958A-FB3B83096F27}"/>
              </a:ext>
            </a:extLst>
          </p:cNvPr>
          <p:cNvSpPr txBox="1"/>
          <p:nvPr/>
        </p:nvSpPr>
        <p:spPr>
          <a:xfrm>
            <a:off x="243281" y="394283"/>
            <a:ext cx="602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Baskerville Old Face" panose="02020602080505020303" pitchFamily="18" charset="0"/>
              </a:rPr>
              <a:t>Versendete </a:t>
            </a:r>
            <a:r>
              <a:rPr lang="de-DE" sz="4000" dirty="0" err="1">
                <a:latin typeface="Baskerville Old Face" panose="02020602080505020303" pitchFamily="18" charset="0"/>
              </a:rPr>
              <a:t>Snaps</a:t>
            </a:r>
            <a:r>
              <a:rPr lang="de-DE" sz="4000" dirty="0">
                <a:latin typeface="Baskerville Old Face" panose="02020602080505020303" pitchFamily="18" charset="0"/>
              </a:rPr>
              <a:t> löschen: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C79EB-215A-4C7B-92E4-9B9ECA66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20" y="361344"/>
            <a:ext cx="1323694" cy="282033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BBD0280-5741-45BF-BA1B-3DBA53640241}"/>
              </a:ext>
            </a:extLst>
          </p:cNvPr>
          <p:cNvSpPr/>
          <p:nvPr/>
        </p:nvSpPr>
        <p:spPr>
          <a:xfrm>
            <a:off x="7449424" y="545284"/>
            <a:ext cx="4269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die </a:t>
            </a:r>
            <a:r>
              <a:rPr lang="de-DE" sz="2400" b="1" dirty="0">
                <a:latin typeface="Baskerville Old Face" panose="02020602080505020303" pitchFamily="18" charset="0"/>
              </a:rPr>
              <a:t>Chatblase</a:t>
            </a:r>
            <a:r>
              <a:rPr lang="de-DE" sz="2400" dirty="0">
                <a:latin typeface="Baskerville Old Face" panose="02020602080505020303" pitchFamily="18" charset="0"/>
              </a:rPr>
              <a:t> links unten.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59EDE5-6A7E-424F-B747-DA690AC71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66" t="28870" r="55367" b="30006"/>
          <a:stretch/>
        </p:blipFill>
        <p:spPr>
          <a:xfrm>
            <a:off x="243281" y="2094334"/>
            <a:ext cx="1568741" cy="28203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A632057-3993-4874-BFDE-9C845D27E278}"/>
              </a:ext>
            </a:extLst>
          </p:cNvPr>
          <p:cNvSpPr txBox="1"/>
          <p:nvPr/>
        </p:nvSpPr>
        <p:spPr>
          <a:xfrm>
            <a:off x="1711354" y="2290195"/>
            <a:ext cx="298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den </a:t>
            </a:r>
            <a:r>
              <a:rPr lang="de-DE" sz="2400" b="1" dirty="0">
                <a:latin typeface="Baskerville Old Face" panose="02020602080505020303" pitchFamily="18" charset="0"/>
              </a:rPr>
              <a:t>Chat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ACC870-FF7D-4872-9532-51A4ED8FC2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82" t="28746" r="56514" b="30129"/>
          <a:stretch/>
        </p:blipFill>
        <p:spPr>
          <a:xfrm>
            <a:off x="3464652" y="3563409"/>
            <a:ext cx="1451295" cy="28203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27DE069-7E14-46D5-92D8-1B45534BA0DA}"/>
              </a:ext>
            </a:extLst>
          </p:cNvPr>
          <p:cNvSpPr txBox="1"/>
          <p:nvPr/>
        </p:nvSpPr>
        <p:spPr>
          <a:xfrm flipH="1">
            <a:off x="4991450" y="3764001"/>
            <a:ext cx="257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2 Sekunden auf die </a:t>
            </a:r>
            <a:r>
              <a:rPr lang="de-DE" sz="2400" b="1" dirty="0">
                <a:latin typeface="Baskerville Old Face" panose="02020602080505020303" pitchFamily="18" charset="0"/>
              </a:rPr>
              <a:t>Nachricht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E2176E-190F-4924-AE6B-4D4AD81173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02" t="29235" r="56376" b="28337"/>
          <a:stretch/>
        </p:blipFill>
        <p:spPr>
          <a:xfrm>
            <a:off x="7709482" y="3398468"/>
            <a:ext cx="1451295" cy="30323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8692391-0F84-42CE-B3DB-6E07CCABA450}"/>
              </a:ext>
            </a:extLst>
          </p:cNvPr>
          <p:cNvSpPr txBox="1"/>
          <p:nvPr/>
        </p:nvSpPr>
        <p:spPr>
          <a:xfrm>
            <a:off x="9160777" y="3731565"/>
            <a:ext cx="255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Baskerville Old Face" panose="02020602080505020303" pitchFamily="18" charset="0"/>
              </a:rPr>
              <a:t>Tippe auf </a:t>
            </a:r>
            <a:r>
              <a:rPr lang="de-DE" sz="2400" b="1" dirty="0">
                <a:latin typeface="Baskerville Old Face" panose="02020602080505020303" pitchFamily="18" charset="0"/>
              </a:rPr>
              <a:t>Löschen</a:t>
            </a:r>
            <a:r>
              <a:rPr lang="de-DE" sz="2400" dirty="0"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0624DA03-8218-4B7D-8827-F7D25B845752}"/>
              </a:ext>
            </a:extLst>
          </p:cNvPr>
          <p:cNvSpPr/>
          <p:nvPr/>
        </p:nvSpPr>
        <p:spPr>
          <a:xfrm rot="16200000">
            <a:off x="5240999" y="2268916"/>
            <a:ext cx="341101" cy="13236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9BD302B-340D-4913-B76D-75266797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80216">
            <a:off x="2514402" y="4297669"/>
            <a:ext cx="926672" cy="8839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85D5F2-DBD1-4451-8951-30C5E7576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15828">
            <a:off x="1156032" y="3126384"/>
            <a:ext cx="1078605" cy="11147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39C0409-C92D-4D9A-83E5-FB878E1A4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31709">
            <a:off x="6362183" y="4048915"/>
            <a:ext cx="1508677" cy="1514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59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24"/>
    </mc:Choice>
    <mc:Fallback>
      <p:transition spd="slow" advTm="26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|4.1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2|4.4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1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9|4.9|7.2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Breitbild</PresentationFormat>
  <Paragraphs>33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Office</vt:lpstr>
      <vt:lpstr>Snapchat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Snapchat</dc:title>
  <dc:creator>Lea Panayotova</dc:creator>
  <cp:lastModifiedBy>Lea Panayotova</cp:lastModifiedBy>
  <cp:revision>32</cp:revision>
  <dcterms:created xsi:type="dcterms:W3CDTF">2025-02-19T07:33:34Z</dcterms:created>
  <dcterms:modified xsi:type="dcterms:W3CDTF">2025-02-19T10:25:21Z</dcterms:modified>
</cp:coreProperties>
</file>